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524"/>
    <a:srgbClr val="6C6B6B"/>
    <a:srgbClr val="7FB741"/>
    <a:srgbClr val="E2B224"/>
    <a:srgbClr val="7FA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AF49F-6F63-446A-9295-481DE3756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25C83D-FA48-454C-895F-D5375D26D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80533F-353A-48E8-A250-09FFD36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F437F-5373-4BCD-A98C-27FFCA3A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17F1E-DD2D-49CF-BE50-0934DBBE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50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0D669-4160-4603-8A6D-E6F9026F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F99EA8-B527-4B0B-866A-9087DC82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8437EF-460E-4ED9-9025-FEC9D67F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7BDC65-34DA-4CF9-9A7C-E2329BC4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AD87B-EFC6-48A1-BF43-338D87A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55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61D0C80-702D-40DC-98B3-E1B1C842D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BB7A99-BD6E-4310-8E3B-08DD078D7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FB68C-2452-4DC2-BE9B-3EE3FC04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0666F0-4549-4297-8C54-7570B6DA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741DA-A4A3-48BE-B357-945B928B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1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0CE6F-EF33-4A01-8FA2-B5923E67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CF2092-C1F8-41DB-9405-430736696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C9455-B4D3-4009-BCD4-17FC819A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BB278B-1187-41D4-AC8D-9830AE99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0136D2-4796-46CE-BF94-79B5C872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2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F45E3-303D-43D8-9472-2FBED7F0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C4286D-1097-429B-8676-9581981CD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F9A31-FB40-4726-8D9C-B2CFB8B0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A59BD1-D109-480F-8442-9CF8B880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72A39-8C1B-449E-AF65-25F8DF1B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17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F72CF-D938-49E6-AB95-86A77CF6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F9C0A8-ED38-41C6-9335-C8D66516A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FF626F-683E-4CA5-91B3-159FFF55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D6E04A-DAB7-4F52-A0FD-07C7BC21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1DFDF2-FA3C-4F83-B421-BD75EC46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AF3FDE-641E-4646-9320-E9BAABCA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3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0925-422C-4C82-B004-E561B046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20353E-7C6D-4CDC-A4AF-263B1675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4B3F66-C916-4C83-8543-41FA9C286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DEDE42-F7BF-46B1-96E8-5A2F31D95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F594E2-8C23-49D1-B86D-25DDB88E8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A379EF-A2D9-464C-8FAB-96F7CF1B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373560-B0A0-48B0-A855-0E2AAEEC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086158-A4BD-412A-A04A-5F506C07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8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2E5C6-2AC9-419E-94E0-D0A5B3C5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464DC3-757E-46AF-974A-76D61DD6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419F89-BA29-4008-9521-7E905875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CBB327-8FDC-4C8D-864C-CF716290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52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77A874-D2DA-4369-BA94-85E4B9DA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14F9C9-27BF-4773-AB7A-A31128FA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2510B-FA06-439B-BF1C-879C702C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48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A90A3-4CE0-444B-A349-36F9082D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182DBD-67E4-4805-834E-EF200F4D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C60828-4435-4010-BBDE-6FA2138DF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529A4A-37E2-4DD0-BF4A-10D07F5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51AF2E-8919-4305-9B3E-1669B02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73E066-566B-493A-A1DD-48A1B7D2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7384C-E233-404F-AB25-34057C8D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517BF5-D460-409F-A351-145443D5B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21C521-362E-4A0D-A134-23F36A4F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01AE8E-2C01-4D33-A645-562FB2D3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F3FE22-2885-4FE6-B3AE-37592FB2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12FDF3-37CA-4CCA-80C5-E8F07F5A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13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C8D8040-8402-402C-A2DA-46BF235F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C0FC3-F6DD-4BA2-95A5-DC7E9EFD2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2759F6-591D-4F8F-8640-A8086A748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D389-3B95-4AE2-8815-273B9BBC2784}" type="datetimeFigureOut">
              <a:rPr lang="de-DE" smtClean="0"/>
              <a:t>01.07.2025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50BC97-E951-4E92-B812-1B5A0B4CB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4540F1-079C-4A3B-BD2F-AA192B630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CC4C-914C-4D5E-9CBA-7E22FB2CF2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49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i.org/10.3390/ijerph180842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D05D6F-8728-43BB-AEC8-999765269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46422"/>
          <a:stretch/>
        </p:blipFill>
        <p:spPr>
          <a:xfrm>
            <a:off x="-11964" y="0"/>
            <a:ext cx="2902718" cy="6858000"/>
          </a:xfrm>
          <a:prstGeom prst="rect">
            <a:avLst/>
          </a:prstGeom>
        </p:spPr>
      </p:pic>
      <p:sp>
        <p:nvSpPr>
          <p:cNvPr id="4" name="Parallelogramm 3">
            <a:extLst>
              <a:ext uri="{FF2B5EF4-FFF2-40B4-BE49-F238E27FC236}">
                <a16:creationId xmlns:a16="http://schemas.microsoft.com/office/drawing/2014/main" id="{CCA97739-CEC5-4CC1-BA72-D43556D305F9}"/>
              </a:ext>
            </a:extLst>
          </p:cNvPr>
          <p:cNvSpPr/>
          <p:nvPr/>
        </p:nvSpPr>
        <p:spPr>
          <a:xfrm>
            <a:off x="1367916" y="0"/>
            <a:ext cx="2354317" cy="6858000"/>
          </a:xfrm>
          <a:prstGeom prst="parallelogram">
            <a:avLst>
              <a:gd name="adj" fmla="val 321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CE6023A-A7F5-4431-BEBB-BE3140FBE673}"/>
              </a:ext>
            </a:extLst>
          </p:cNvPr>
          <p:cNvSpPr txBox="1"/>
          <p:nvPr/>
        </p:nvSpPr>
        <p:spPr>
          <a:xfrm>
            <a:off x="5356358" y="3461173"/>
            <a:ext cx="3113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Stehen steigert den Sauerstofftransport durch den Körper und kann deine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verbessern.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529C83-B9E9-44AE-AA09-D1AEDBD51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4"/>
          <a:stretch/>
        </p:blipFill>
        <p:spPr>
          <a:xfrm>
            <a:off x="6096000" y="2326732"/>
            <a:ext cx="1201868" cy="101878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36FDD9AE-8CBE-4514-8B75-95BA4683A900}"/>
              </a:ext>
            </a:extLst>
          </p:cNvPr>
          <p:cNvSpPr txBox="1"/>
          <p:nvPr/>
        </p:nvSpPr>
        <p:spPr>
          <a:xfrm>
            <a:off x="2139798" y="3461173"/>
            <a:ext cx="3216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Stehpausen entlasten die Wirbelsäule und können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Rückenschmerzen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vorbeugen.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952D51-208D-4F9B-9850-7BA0C7710CDC}"/>
              </a:ext>
            </a:extLst>
          </p:cNvPr>
          <p:cNvSpPr txBox="1"/>
          <p:nvPr/>
        </p:nvSpPr>
        <p:spPr>
          <a:xfrm>
            <a:off x="2137204" y="6110037"/>
            <a:ext cx="799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Paulus, M.; Kunkel, J.; Schmidt, S.C.E.; Bachert, P.;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Wäsche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H.; Neumann, R.; Woll, A. Standing Breaks in Lectures Improve University Students’ Self-Perceived Physical, Mental, and Cognitive Condition. Int. J. Environ. Res. Public Health 2021, 18, 4204.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https://doi.org/10.3390/ijerph18084204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Abb.: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Back Pain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by Gan Khoon Lay;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positive attitude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by Gan Khoon Lay;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Laymik from the Noun Project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BBF9D9-E01B-4DA8-831B-03AE18B66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0"/>
          <a:stretch/>
        </p:blipFill>
        <p:spPr>
          <a:xfrm>
            <a:off x="2729917" y="2179010"/>
            <a:ext cx="1419857" cy="118188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092AE38-4435-4075-834F-E8C81EEA9674}"/>
              </a:ext>
            </a:extLst>
          </p:cNvPr>
          <p:cNvSpPr txBox="1"/>
          <p:nvPr/>
        </p:nvSpPr>
        <p:spPr>
          <a:xfrm>
            <a:off x="8633917" y="3461173"/>
            <a:ext cx="348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Mensch verbringt durchschnittlich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25 Jahre seines Lebens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sitzend.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 selbst kannst etwas dagegen tun – steh auf!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Jede Bewegung zählt! </a:t>
            </a:r>
          </a:p>
        </p:txBody>
      </p:sp>
      <p:sp>
        <p:nvSpPr>
          <p:cNvPr id="25" name="Parallelogramm 24">
            <a:extLst>
              <a:ext uri="{FF2B5EF4-FFF2-40B4-BE49-F238E27FC236}">
                <a16:creationId xmlns:a16="http://schemas.microsoft.com/office/drawing/2014/main" id="{91F8BF04-F912-4E80-945F-575033D90909}"/>
              </a:ext>
            </a:extLst>
          </p:cNvPr>
          <p:cNvSpPr/>
          <p:nvPr/>
        </p:nvSpPr>
        <p:spPr>
          <a:xfrm>
            <a:off x="2445031" y="333696"/>
            <a:ext cx="6103545" cy="1155721"/>
          </a:xfrm>
          <a:prstGeom prst="parallelogram">
            <a:avLst>
              <a:gd name="adj" fmla="val 10763"/>
            </a:avLst>
          </a:prstGeom>
          <a:solidFill>
            <a:srgbClr val="A6C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0191086-6C1E-4C73-B6A5-0C3739D59ADA}"/>
              </a:ext>
            </a:extLst>
          </p:cNvPr>
          <p:cNvSpPr txBox="1"/>
          <p:nvPr/>
        </p:nvSpPr>
        <p:spPr>
          <a:xfrm>
            <a:off x="2502197" y="289345"/>
            <a:ext cx="6780112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800" b="1" i="1" dirty="0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Stand up, students!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152E564-3A11-473E-B102-81319D2B7E8B}"/>
              </a:ext>
            </a:extLst>
          </p:cNvPr>
          <p:cNvGrpSpPr/>
          <p:nvPr/>
        </p:nvGrpSpPr>
        <p:grpSpPr>
          <a:xfrm>
            <a:off x="9106890" y="1341719"/>
            <a:ext cx="1645689" cy="1985999"/>
            <a:chOff x="8967900" y="1134657"/>
            <a:chExt cx="1645689" cy="198599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4006AEB-162A-4790-B05E-5C37963D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54"/>
            <a:stretch/>
          </p:blipFill>
          <p:spPr>
            <a:xfrm>
              <a:off x="8967900" y="1689802"/>
              <a:ext cx="1645689" cy="1430854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9677442-AA36-46D0-95A1-C83614768030}"/>
                </a:ext>
              </a:extLst>
            </p:cNvPr>
            <p:cNvSpPr/>
            <p:nvPr/>
          </p:nvSpPr>
          <p:spPr>
            <a:xfrm>
              <a:off x="9344656" y="1134657"/>
              <a:ext cx="892175" cy="866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735283C3-2D9A-49D4-98D3-E0A8771F5FF3}"/>
                </a:ext>
              </a:extLst>
            </p:cNvPr>
            <p:cNvSpPr/>
            <p:nvPr/>
          </p:nvSpPr>
          <p:spPr>
            <a:xfrm>
              <a:off x="9932032" y="2224254"/>
              <a:ext cx="396244" cy="5267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EAF8D89-2359-4964-A324-010D584E2426}"/>
                </a:ext>
              </a:extLst>
            </p:cNvPr>
            <p:cNvSpPr/>
            <p:nvPr/>
          </p:nvSpPr>
          <p:spPr>
            <a:xfrm rot="1250054">
              <a:off x="9224035" y="2237116"/>
              <a:ext cx="396244" cy="5267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CE580FBB-E372-496A-272C-47368001986E}"/>
              </a:ext>
            </a:extLst>
          </p:cNvPr>
          <p:cNvSpPr txBox="1"/>
          <p:nvPr/>
        </p:nvSpPr>
        <p:spPr>
          <a:xfrm>
            <a:off x="9318037" y="600471"/>
            <a:ext cx="2187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Student Health Lab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   @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studenthealthlab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Ein Bild, das Farbigkeit, Grafiken, Kreis, Grafikdesign enthält.&#10;&#10;KI-generierte Inhalte können fehlerhaft sein.">
            <a:extLst>
              <a:ext uri="{FF2B5EF4-FFF2-40B4-BE49-F238E27FC236}">
                <a16:creationId xmlns:a16="http://schemas.microsoft.com/office/drawing/2014/main" id="{656DE019-3C0C-1D41-238A-0EDA36904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876" y="917547"/>
            <a:ext cx="208496" cy="2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Maike Paulus</dc:creator>
  <cp:lastModifiedBy>Höfers, Sarah (IFSS)</cp:lastModifiedBy>
  <cp:revision>101</cp:revision>
  <dcterms:created xsi:type="dcterms:W3CDTF">2019-03-31T09:32:48Z</dcterms:created>
  <dcterms:modified xsi:type="dcterms:W3CDTF">2025-07-01T07:07:47Z</dcterms:modified>
</cp:coreProperties>
</file>